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7" r:id="rId70"/>
    <p:sldId id="266" r:id="rId71"/>
    <p:sldId id="267" r:id="rId72"/>
    <p:sldId id="268" r:id="rId73"/>
    <p:sldId id="269" r:id="rId74"/>
    <p:sldId id="272" r:id="rId75"/>
    <p:sldId id="270" r:id="rId76"/>
    <p:sldId id="273" r:id="rId77"/>
    <p:sldId id="274" r:id="rId78"/>
    <p:sldId id="275" r:id="rId79"/>
    <p:sldId id="271" r:id="rId80"/>
    <p:sldId id="276" r:id="rId81"/>
    <p:sldId id="277" r:id="rId82"/>
    <p:sldId id="259" r:id="rId83"/>
    <p:sldId id="260" r:id="rId84"/>
    <p:sldId id="261" r:id="rId85"/>
    <p:sldId id="257" r:id="rId86"/>
    <p:sldId id="264" r:id="rId87"/>
    <p:sldId id="258" r:id="rId88"/>
    <p:sldId id="262" r:id="rId89"/>
    <p:sldId id="263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>
        <p:scale>
          <a:sx n="66" d="100"/>
          <a:sy n="66" d="100"/>
        </p:scale>
        <p:origin x="984" y="91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2017-03-22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길잡이 퀘스트</a:t>
            </a: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182880" y="713232"/>
            <a:ext cx="3145536" cy="3639312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256" y="987552"/>
            <a:ext cx="987552" cy="9875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구부러진 연결선[U] 6"/>
          <p:cNvCxnSpPr>
            <a:endCxn id="10" idx="1"/>
          </p:cNvCxnSpPr>
          <p:nvPr/>
        </p:nvCxnSpPr>
        <p:spPr>
          <a:xfrm>
            <a:off x="2724912" y="1316736"/>
            <a:ext cx="1732728" cy="12700"/>
          </a:xfrm>
          <a:prstGeom prst="curved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457640" y="92067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등장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7640" y="3529584"/>
            <a:ext cx="1764911" cy="6583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구역 진입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화살표 연결선 11"/>
          <p:cNvCxnSpPr>
            <a:endCxn id="11" idx="0"/>
          </p:cNvCxnSpPr>
          <p:nvPr/>
        </p:nvCxnSpPr>
        <p:spPr>
          <a:xfrm>
            <a:off x="5340096" y="2992953"/>
            <a:ext cx="0" cy="5366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9672" y="890382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배정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57640" y="2200839"/>
            <a:ext cx="1764911" cy="7921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인스턴트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필드 생성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>
            <a:stCxn id="10" idx="2"/>
            <a:endCxn id="30" idx="0"/>
          </p:cNvCxnSpPr>
          <p:nvPr/>
        </p:nvCxnSpPr>
        <p:spPr>
          <a:xfrm>
            <a:off x="5340096" y="1712793"/>
            <a:ext cx="0" cy="4880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/>
          <p:cNvCxnSpPr>
            <a:stCxn id="11" idx="3"/>
            <a:endCxn id="15" idx="1"/>
          </p:cNvCxnSpPr>
          <p:nvPr/>
        </p:nvCxnSpPr>
        <p:spPr>
          <a:xfrm flipV="1">
            <a:off x="6222551" y="1286439"/>
            <a:ext cx="777121" cy="2572329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999672" y="2136831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클리어</a:t>
            </a:r>
            <a:endParaRPr kumimoji="1"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직선 화살표 연결선 41"/>
          <p:cNvCxnSpPr>
            <a:stCxn id="15" idx="2"/>
            <a:endCxn id="41" idx="0"/>
          </p:cNvCxnSpPr>
          <p:nvPr/>
        </p:nvCxnSpPr>
        <p:spPr>
          <a:xfrm>
            <a:off x="7882128" y="1682496"/>
            <a:ext cx="0" cy="4543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999672" y="3529584"/>
            <a:ext cx="1764911" cy="6583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레벨에 따른 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7" name="직선 화살표 연결선 46"/>
          <p:cNvCxnSpPr>
            <a:stCxn id="41" idx="2"/>
            <a:endCxn id="46" idx="0"/>
          </p:cNvCxnSpPr>
          <p:nvPr/>
        </p:nvCxnSpPr>
        <p:spPr>
          <a:xfrm>
            <a:off x="7882128" y="2928945"/>
            <a:ext cx="0" cy="600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 설명선[R] 15"/>
          <p:cNvSpPr/>
          <p:nvPr/>
        </p:nvSpPr>
        <p:spPr>
          <a:xfrm>
            <a:off x="1371570" y="4187952"/>
            <a:ext cx="1680972" cy="647700"/>
          </a:xfrm>
          <a:prstGeom prst="wedgeRectCallout">
            <a:avLst>
              <a:gd name="adj1" fmla="val -54308"/>
              <a:gd name="adj2" fmla="val -2458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지역</a:t>
            </a:r>
          </a:p>
        </p:txBody>
      </p:sp>
      <p:sp>
        <p:nvSpPr>
          <p:cNvPr id="17" name="사각형 설명선[R] 16"/>
          <p:cNvSpPr/>
          <p:nvPr/>
        </p:nvSpPr>
        <p:spPr>
          <a:xfrm>
            <a:off x="2840033" y="-71628"/>
            <a:ext cx="1680972" cy="647700"/>
          </a:xfrm>
          <a:prstGeom prst="wedgeRectCallout">
            <a:avLst>
              <a:gd name="adj1" fmla="val -77322"/>
              <a:gd name="adj2" fmla="val 1939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구역</a:t>
            </a: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인식번호</a:t>
            </a: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연계번호</a:t>
            </a: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설정된 임무중 시행할 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해당 임무에 설정된 최소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돌발임무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8"/>
          <p:cNvCxnSpPr>
            <a:cxnSpLocks/>
            <a:stCxn id="104" idx="2"/>
            <a:endCxn id="114" idx="2"/>
          </p:cNvCxnSpPr>
          <p:nvPr/>
        </p:nvCxnSpPr>
        <p:spPr>
          <a:xfrm rot="16200000" flipH="1">
            <a:off x="4293746" y="2843894"/>
            <a:ext cx="515721" cy="5842766"/>
          </a:xfrm>
          <a:prstGeom prst="bentConnector3">
            <a:avLst>
              <a:gd name="adj1" fmla="val 144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18187</TotalTime>
  <Words>3318</Words>
  <Application>Microsoft Office PowerPoint</Application>
  <PresentationFormat>와이드스크린</PresentationFormat>
  <Paragraphs>1301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2304</cp:revision>
  <dcterms:created xsi:type="dcterms:W3CDTF">2016-08-04T08:48:25Z</dcterms:created>
  <dcterms:modified xsi:type="dcterms:W3CDTF">2017-03-22T07:54:32Z</dcterms:modified>
</cp:coreProperties>
</file>